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A0DD8B1-38DB-468B-B27E-6E2DAE7D80EB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BF2ACCD-B36D-4100-8A73-92B7FA56E85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q=http://pedsovet.su/metodika/5652_vzaimokontol_i_vzaimoproverka&amp;sa=D&amp;ust=1455216246791000&amp;usg=AFQjCNF5zOsLjhnO_qQwn3mvsMkxaN7aAg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4581128"/>
            <a:ext cx="6778755" cy="1793167"/>
          </a:xfrm>
        </p:spPr>
        <p:txBody>
          <a:bodyPr/>
          <a:lstStyle/>
          <a:p>
            <a:pPr marL="182880" indent="0" algn="r">
              <a:buNone/>
            </a:pPr>
            <a:r>
              <a:rPr lang="ru-RU" sz="6600" dirty="0" smtClean="0">
                <a:solidFill>
                  <a:srgbClr val="FFFF00"/>
                </a:solidFill>
              </a:rPr>
              <a:t>Требования к уроку</a:t>
            </a:r>
            <a:endParaRPr lang="ru-RU" sz="6600" dirty="0">
              <a:solidFill>
                <a:srgbClr val="FFFF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15" y="188640"/>
            <a:ext cx="4882547" cy="222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8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052736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(ФГОС) во главу угла ставит развитие личности ребенка. Данная задача требует от учителя нового подхода к организации процесса обучения. Урок, как и было раньше, остается основной единицей обучающего процесса. Но теперь изменились требования к проведению урока, предложена другая классификация уроков. Специфика системно-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деятельностного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подхода предполагает и другую структуру урока, которая отличается от привычной, классической схемы.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" y="0"/>
            <a:ext cx="2195735" cy="88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63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352928" cy="54864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Требования к современному уроку</a:t>
            </a:r>
            <a:endParaRPr lang="ru-RU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80728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Урок обязан иметь личностно-ориентированный, индивидуальный характер.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приоритете самостоятельная работа учеников, а не учителя.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Осуществляется практический,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подход.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Каждый урок направлен на развитие универсальных учебных действий (УУД): личностных, коммуникативных, регулятивных и познавательных.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Авторитарный стиль общения между учеником и учителем уходит в прошлое. Теперь задача учителя — помогать в освоении новых знаний и направлять учебный процесс.</a:t>
            </a:r>
          </a:p>
        </p:txBody>
      </p:sp>
    </p:spTree>
    <p:extLst>
      <p:ext uri="{BB962C8B-B14F-4D97-AF65-F5344CB8AC3E}">
        <p14:creationId xmlns:p14="http://schemas.microsoft.com/office/powerpoint/2010/main" val="338115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530" y="25354"/>
            <a:ext cx="7520940" cy="54864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типы уроков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9937" y="394692"/>
            <a:ext cx="871296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Тип №1. Урок открытия новых знаний, обретения новых умений и навыков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Деятельностная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научить детей новым способам нахождения знания, ввести новые понятия, термины.</a:t>
            </a: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Содержательная: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сформировать систему новых понятий, расширить знания учеников за счет включения новых определений, терминов, описаний.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урока обретения новых знаний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Мотивационный этап.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Этап актуализации знаний по предложенной теме и осуществление первого пробного действия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Выявление затруднения: в чем сложность нового материала, что именно создает проблему, поиск противоречия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Разработка проекта, плана по выходу их создавшегося затруднения, рассмотрения множества вариантов, поиск оптимального решения.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Реализация выбранного плана по разрешению затруднения. Это главный этап урока, на котором и происходит "открытие" нового знания.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Первичное закрепление нового знания.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Самостоятельная работа и проверка по эталону.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Включение в систему знаний и умений.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Рефлексия, включающая в себя и рефлексию учебной деятельности, и самоанализ, и рефлексию чувств и эмоций.</a:t>
            </a:r>
          </a:p>
        </p:txBody>
      </p:sp>
    </p:spTree>
    <p:extLst>
      <p:ext uri="{BB962C8B-B14F-4D97-AF65-F5344CB8AC3E}">
        <p14:creationId xmlns:p14="http://schemas.microsoft.com/office/powerpoint/2010/main" val="729026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5516" y="197346"/>
            <a:ext cx="871296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Тип №2. Урок рефлексии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Деятельностная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формировать у учеников способность к рефлексии коррекционно-контрольного типа, научить детей находить причину своих затруднений, самостоятельно строить алгоритм действий по устранению затруднений, научить самоанализу действий и способам нахождения разрешения конфликта.</a:t>
            </a:r>
          </a:p>
          <a:p>
            <a:pPr lvl="0" algn="just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Содержательная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закрепить усвоенные знания, понятия, способы действия и скорректировать при необходимости.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урока-рефлексии по ФГОС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Мотивационный этап.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Актуализация знаний и осуществление первичного действия.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Выявление индивидуальных затруднений в реализации нового знания и умения.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Построение плана по разрешению возникших затруднений (поиск способов разрешения проблемы, выбор оптимальных действий, планирование работы, выработка стратегии).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Реализация на практике выбранного плана, стратегии по разрешению проблемы.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Обобщение выявленных затруднений.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самостоятельной работы и самопроверки по эталонному образцу.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Включение в систему знаний и умений.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рефлексии.</a:t>
            </a:r>
          </a:p>
        </p:txBody>
      </p:sp>
    </p:spTree>
    <p:extLst>
      <p:ext uri="{BB962C8B-B14F-4D97-AF65-F5344CB8AC3E}">
        <p14:creationId xmlns:p14="http://schemas.microsoft.com/office/powerpoint/2010/main" val="3892310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404664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Тип №3. Урок систематизации знаний (общеметодологической направленности)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Деятельностная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научить детей структуризации полученного знания, развивать умение перехода от частного к общему и наоборот, научить видеть каждое новое знание, изученный способ действий в рамках всей изучаемой темы.</a:t>
            </a:r>
          </a:p>
          <a:p>
            <a:pPr algn="just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Содержательная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научить обобщению, развивать умение строить теоретические предположения о дальнейшем развитии темы, научить видению нового знания в структуре общего курса, его связь с уже приобретенным опытом и его значение для последующего обучения.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урока систематизации знаний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Самоопределение.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Актуализация знаний и фиксирование затруднений.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Постановка учебной задачи, целей урока.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Составление плана, стратегии по разрешению затруднения.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Реализация выбранного проекта.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Этап самостоятельной работы с проверкой по эталону.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Этап рефлексии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976176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335846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Тип №4. Урок развивающего контроля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Деятельностная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научить детей способам самоконтроля и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3"/>
              </a:rPr>
              <a:t>взаимоконтроля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формировать способности, позволяющие осуществлять контроль.</a:t>
            </a:r>
          </a:p>
          <a:p>
            <a:pPr algn="just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Содержательная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проверка знания, умений, приобретенных навыков и самопроверка учеников.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урока развивающего контроля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Мотивационный этап.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Актуализация знаний и осуществление пробного действия.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Фиксирование локальных затруднений.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Создание плана по решению проблемы.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Реализация на практике выбранного плана.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Обобщение видов затруднений.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самостоятельной работы и самопроверки с использованием эталонного образца.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Решение задач творческого уровня.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Рефлексия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693361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1560" y="260648"/>
            <a:ext cx="82866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cap="all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Виды уроков для каждого типа урока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331887"/>
              </p:ext>
            </p:extLst>
          </p:nvPr>
        </p:nvGraphicFramePr>
        <p:xfrm>
          <a:off x="323529" y="980727"/>
          <a:ext cx="8640958" cy="52303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788"/>
                <a:gridCol w="2936446"/>
                <a:gridCol w="5182724"/>
              </a:tblGrid>
              <a:tr h="4607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урока по ФГОС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уроков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</a:tr>
              <a:tr h="913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Урок открытия нового знания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Лекция, путешествие, инсценировка, экспедиция, проблемный урок, экскурсия, беседа, конференция, мультимедиа-урок, игра, уроки смешанного типа.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</a:tr>
              <a:tr h="6871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Урок рефлексии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Сочинение, практикум, диалог, ролевая игра, деловая игра, комбинированный урок.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</a:tr>
              <a:tr h="913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Урок общеметодологической направленности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Конкурс, конференция, экскурсия, консультация, урок-игра, диспут, обсуждение, обзорная лекция, беседа, урок-суд, урок-откровение, урок-совершенствование.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</a:tr>
              <a:tr h="913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Урок развивающего контроля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Письменные работы, устные опросы, викторина, смотр знаний, творческий отчет, защита проектов, рефератов, тестирование, конкурсы.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4020" marR="94020" marT="94020" marB="940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371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129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Нюансы построения уроков по ФГОС в начальной и средней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школе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Структура ФГОС вводит новое понятие —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"учебная ситуация"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То есть учитель должен теперь не преподносить готовое знание, а строить на уроках такую ситуацию, в ходе которой дети сами учатся находить предмет изучения, исследовать его, сравнивать с уже имеющимся опытом, формулировать собственное описание.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Создание учебной ситуации строится с учетом возрастных и психологических особенностей учеников, степени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их УУД, специфики учебного заведения.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Так, если в старших классах можно оперировать уже накопленными знаниями, то в начальной школе учебные ситуации строятся на основе наблюдений, житейского опыта, эмоционального восприятия.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Таким образом, уроки в свете требований ФГОС предполагают основательную реконструкцию учебного процесса. Изменились требования не только к содержанию учебного процесса, но и к результатам образования. Более того, ФГОС предлагает не только новую типологию уроков, но и новую систему реализации внеурочной деятельности. Таким образом осуществляется комплексный подход в обучении ребенка. </a:t>
            </a:r>
          </a:p>
        </p:txBody>
      </p:sp>
    </p:spTree>
    <p:extLst>
      <p:ext uri="{BB962C8B-B14F-4D97-AF65-F5344CB8AC3E}">
        <p14:creationId xmlns:p14="http://schemas.microsoft.com/office/powerpoint/2010/main" val="2472439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256</TotalTime>
  <Words>472</Words>
  <Application>Microsoft Office PowerPoint</Application>
  <PresentationFormat>Экран (4:3)</PresentationFormat>
  <Paragraphs>96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Углы</vt:lpstr>
      <vt:lpstr>Требования к уроку</vt:lpstr>
      <vt:lpstr>Презентация PowerPoint</vt:lpstr>
      <vt:lpstr>Требования к современному уроку</vt:lpstr>
      <vt:lpstr>Основные типы уроков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Требования к уроку</dc:title>
  <dc:creator>Ольга</dc:creator>
  <cp:lastModifiedBy>Ольга</cp:lastModifiedBy>
  <cp:revision>6</cp:revision>
  <dcterms:created xsi:type="dcterms:W3CDTF">2016-11-12T05:20:27Z</dcterms:created>
  <dcterms:modified xsi:type="dcterms:W3CDTF">2016-11-12T09:36:53Z</dcterms:modified>
</cp:coreProperties>
</file>